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7" r:id="rId4"/>
    <p:sldId id="260" r:id="rId5"/>
    <p:sldId id="257" r:id="rId6"/>
    <p:sldId id="263" r:id="rId7"/>
    <p:sldId id="269" r:id="rId8"/>
    <p:sldId id="261" r:id="rId9"/>
    <p:sldId id="268" r:id="rId10"/>
    <p:sldId id="265" r:id="rId11"/>
    <p:sldId id="266" r:id="rId12"/>
    <p:sldId id="264" r:id="rId13"/>
    <p:sldId id="274" r:id="rId14"/>
    <p:sldId id="262" r:id="rId15"/>
    <p:sldId id="275" r:id="rId16"/>
    <p:sldId id="270" r:id="rId17"/>
    <p:sldId id="273" r:id="rId18"/>
    <p:sldId id="2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68CEEE-E998-449B-B9C0-A0AE5F8D427A}" v="154" dt="2022-11-09T02:37:07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1A40F-E406-045D-0202-5DF437DB1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F75CF-206E-81C9-D693-A7CEDB6A5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75BB4-0D77-35E3-441C-5213CD82B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CCDCB-E6D7-2CF6-D068-61744074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F9784-C4A1-47EA-DBB2-F60FE1455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65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5D74-2147-EB51-E7C3-FD80FE80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5C3A7-8104-E4E1-EDD4-FED472E05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2794F-D89C-E8C1-1928-F1B8A6C19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0DEAF-6261-1CFB-E18E-0DB1A5E1F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5339F-8F9B-CC76-7756-846F20B23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2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9C72A6-A879-CD65-EB96-81A5D27BC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35173-5843-904B-9943-9D471FEB0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20E4F-2431-5A69-D947-E7F0482DF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D1A5-4F0F-ED61-F55D-3799A1C4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DCC49-12F1-3CBB-DAC1-D694C87D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6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A520-F5F9-EB2C-FA4C-2C043BC5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AACE3-9D09-3929-8004-9729ACC33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3A68D-FF3D-2961-A36A-6C3289DC4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8B5E7-B119-A6C2-9270-2A769B08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722EA-9362-4B66-5F62-AF857CD0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4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612A6-B650-E1E7-FCB6-8F283C90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D8244-9E06-AF72-D240-509399494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6706B-5175-3EA6-047B-C07F88EC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C1669-39DB-3473-4623-0764FB6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89656-A0F0-8ECA-84BD-668441C0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9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D13C9-1A06-D559-56AE-52F05B13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C63DB-2CDB-6E7F-09FF-C370501A6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9B37B-5E5C-FC86-2A86-0BEC9807D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C8869-1622-C759-46DA-D9AF9BBA7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0EB4E-CBAF-DCF4-EE38-B66D7EEAD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C038-A85A-5B10-5DD8-7ACACA904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CB40-DB4E-A1E0-A369-8E36677C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E029E-8B57-B103-C7FD-4D031741E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F4092-B02B-04EC-6711-1A2B753F3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DEE46-33DC-87C9-A626-2DFAAD632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6A8841-E568-16F4-03C0-95BA85A87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3FA4B4-8FB6-8EB7-2F97-DD519772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8B603-AF02-6DC5-AB1B-CBACC9E1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CFA2F0-0A73-BBAF-BC9D-1517C59C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66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6459E-D467-4C06-1BF4-48DC58993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8CDD9-8FC8-44EE-669D-B43E1BC2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D125D-EC2E-EE12-A305-BFE51FE9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9F67E-F596-C47E-C6EC-AC9AADB4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57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F1980C-C530-7B8A-4E5A-361E7831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12A2B9-10E8-8141-F1BF-0A90F82B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5F7A0-6EA5-BD3B-523D-27997887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4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9B94D-6862-1223-3B69-EF9355342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53306-D028-3E43-25C9-4CE0DCF4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9CC50-4C1F-C3A3-DABB-DFF70EB34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BC1FC-2D50-7E1E-85CB-C4BFD77A4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2F15B-A432-6930-D302-3B22E8CF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C5EE9-6F1B-65A2-A089-EEA922FB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52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628BF-DAB3-0394-0510-56FFC5F7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31B6C-5DB1-9450-9E1E-590331050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65F2E-A3A5-D793-7FCF-82C13D4D1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B95A0-6911-346A-E923-D00E2AB1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756A5-78B8-9F4A-395F-B3E358CE6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7FBE0-567A-D7C6-5992-13824705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9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424C03-037C-3886-F8DD-E11FB383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11C5B-29F5-C729-B364-5F6ECB6AF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FA114-E413-6872-E2C4-0DC48F95C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AB51E-D60A-4335-822B-C19A1925B127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7226A-1A22-367C-1F55-942493B04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7005C-F122-A8C9-F928-4A1B3262F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74D02-D39C-46FF-8AD0-5D4B14D09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92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0.png"/><Relationship Id="rId7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1EA75-A8D1-5F60-1F95-69F616C4E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78" b="50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0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3B6BE-08E1-4209-7213-F76BEAEEA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160994-A42E-7B94-AE37-D35DC4BB7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46" y="693043"/>
            <a:ext cx="4873309" cy="5790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3E605-61F8-EB32-3990-56AF5C0AA297}"/>
              </a:ext>
            </a:extLst>
          </p:cNvPr>
          <p:cNvSpPr txBox="1"/>
          <p:nvPr/>
        </p:nvSpPr>
        <p:spPr>
          <a:xfrm>
            <a:off x="6095802" y="1377196"/>
            <a:ext cx="60946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Paul Baker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Air Force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Served from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1981-1985 </a:t>
            </a: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6652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4157B-E0FC-E3AC-6AAE-310E89786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00" b="530"/>
          <a:stretch/>
        </p:blipFill>
        <p:spPr>
          <a:xfrm>
            <a:off x="0" y="0"/>
            <a:ext cx="12295008" cy="6856718"/>
          </a:xfrm>
          <a:prstGeom prst="rect">
            <a:avLst/>
          </a:prstGeom>
        </p:spPr>
      </p:pic>
      <p:pic>
        <p:nvPicPr>
          <p:cNvPr id="4098" name="116E305C-C3DD-497A-B4BB-4011996EE0F6" descr="IMG_5501.jpg">
            <a:extLst>
              <a:ext uri="{FF2B5EF4-FFF2-40B4-BE49-F238E27FC236}">
                <a16:creationId xmlns:a16="http://schemas.microsoft.com/office/drawing/2014/main" id="{A94E4B83-49B3-F1DB-CF27-FF452D8F0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05" y="456140"/>
            <a:ext cx="3231803" cy="594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2AEFFD-5618-E441-FB4C-5483AEE9425D}"/>
              </a:ext>
            </a:extLst>
          </p:cNvPr>
          <p:cNvSpPr txBox="1"/>
          <p:nvPr/>
        </p:nvSpPr>
        <p:spPr>
          <a:xfrm>
            <a:off x="-101690" y="1108404"/>
            <a:ext cx="60946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Ryan Hrabik 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Marines</a:t>
            </a: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Served from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2013-2017</a:t>
            </a:r>
          </a:p>
        </p:txBody>
      </p:sp>
    </p:spTree>
    <p:extLst>
      <p:ext uri="{BB962C8B-B14F-4D97-AF65-F5344CB8AC3E}">
        <p14:creationId xmlns:p14="http://schemas.microsoft.com/office/powerpoint/2010/main" val="1479435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3B6BE-08E1-4209-7213-F76BEAEEA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4204E-CAF5-C415-8910-A87C9EDC7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493" y="385618"/>
            <a:ext cx="4483661" cy="6315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0447EA-2476-2E30-1889-F361CD570A76}"/>
              </a:ext>
            </a:extLst>
          </p:cNvPr>
          <p:cNvSpPr txBox="1"/>
          <p:nvPr/>
        </p:nvSpPr>
        <p:spPr>
          <a:xfrm>
            <a:off x="5866185" y="1780629"/>
            <a:ext cx="6094674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Mark Perez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Air Force</a:t>
            </a: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Served from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1</a:t>
            </a: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991-1995</a:t>
            </a:r>
            <a:endParaRPr lang="en-US" sz="4000" dirty="0">
              <a:solidFill>
                <a:schemeClr val="bg1"/>
              </a:solidFill>
              <a:effectLst/>
              <a:latin typeface="72 Black" panose="020B0A04030603020204" pitchFamily="34" charset="0"/>
              <a:ea typeface="Times New Roman" panose="02020603050405020304" pitchFamily="18" charset="0"/>
              <a:cs typeface="72 Black" panose="020B0A04030603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endParaRPr lang="en-US" sz="2600" dirty="0">
              <a:solidFill>
                <a:schemeClr val="bg1"/>
              </a:solidFill>
              <a:effectLst/>
              <a:latin typeface="72 Black" panose="020B0A04030603020204" pitchFamily="34" charset="0"/>
              <a:ea typeface="Calibri" panose="020F0502020204030204" pitchFamily="34" charset="0"/>
              <a:cs typeface="72 Black" panose="020B0A040306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4157B-E0FC-E3AC-6AAE-310E89786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00" b="530"/>
          <a:stretch/>
        </p:blipFill>
        <p:spPr>
          <a:xfrm>
            <a:off x="-121900" y="-130798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2AEFFD-5618-E441-FB4C-5483AEE9425D}"/>
              </a:ext>
            </a:extLst>
          </p:cNvPr>
          <p:cNvSpPr txBox="1"/>
          <p:nvPr/>
        </p:nvSpPr>
        <p:spPr>
          <a:xfrm>
            <a:off x="-121900" y="1201954"/>
            <a:ext cx="6311297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Travis Sumner 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Air Force</a:t>
            </a: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Ohio Air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National Guard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endParaRPr lang="en-US" sz="4000" dirty="0">
              <a:solidFill>
                <a:schemeClr val="bg1"/>
              </a:solidFill>
              <a:effectLst/>
              <a:latin typeface="72 Black" panose="020B0A04030603020204" pitchFamily="34" charset="0"/>
              <a:ea typeface="Times New Roman" panose="02020603050405020304" pitchFamily="18" charset="0"/>
              <a:cs typeface="72 Black" panose="020B0A040306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3BB3F-E939-D09E-5AA9-0A383F5A3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509" y="466016"/>
            <a:ext cx="5458266" cy="54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89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3B6BE-08E1-4209-7213-F76BEAEEA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900A82-05F4-28C3-1F74-5EB67C712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905" y="602181"/>
            <a:ext cx="5113441" cy="5977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8D9681-1119-758D-3BBC-E2283278C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295" y="2981593"/>
            <a:ext cx="1892792" cy="3597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D0AC0-D88A-67CB-3A2B-1721C2C639E9}"/>
              </a:ext>
            </a:extLst>
          </p:cNvPr>
          <p:cNvSpPr txBox="1"/>
          <p:nvPr/>
        </p:nvSpPr>
        <p:spPr>
          <a:xfrm>
            <a:off x="6584673" y="1424414"/>
            <a:ext cx="60946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Jim Veglia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Calibri" panose="020F0502020204030204" pitchFamily="34" charset="0"/>
                <a:cs typeface="72 Black" panose="020B0A04030603020204" pitchFamily="34" charset="0"/>
              </a:rPr>
              <a:t>US Navy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Calibri" panose="020F0502020204030204" pitchFamily="34" charset="0"/>
                <a:cs typeface="72 Black" panose="020B0A04030603020204" pitchFamily="34" charset="0"/>
              </a:rPr>
              <a:t>Served from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Calibri" panose="020F0502020204030204" pitchFamily="34" charset="0"/>
                <a:cs typeface="72 Black" panose="020B0A04030603020204" pitchFamily="34" charset="0"/>
              </a:rPr>
              <a:t>1988-1998</a:t>
            </a:r>
            <a:endParaRPr lang="en-US" sz="4000" dirty="0">
              <a:solidFill>
                <a:schemeClr val="bg1"/>
              </a:solidFill>
              <a:effectLst/>
              <a:latin typeface="72 Black" panose="020B0A04030603020204" pitchFamily="34" charset="0"/>
              <a:ea typeface="Calibri" panose="020F0502020204030204" pitchFamily="34" charset="0"/>
              <a:cs typeface="72 Black" panose="020B0A04030603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Calibri" panose="020F0502020204030204" pitchFamily="34" charset="0"/>
                <a:cs typeface="72 Black" panose="020B0A040306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2182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4157B-E0FC-E3AC-6AAE-310E89786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00" b="530"/>
          <a:stretch/>
        </p:blipFill>
        <p:spPr>
          <a:xfrm>
            <a:off x="-121900" y="-130798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2AEFFD-5618-E441-FB4C-5483AEE9425D}"/>
              </a:ext>
            </a:extLst>
          </p:cNvPr>
          <p:cNvSpPr txBox="1"/>
          <p:nvPr/>
        </p:nvSpPr>
        <p:spPr>
          <a:xfrm>
            <a:off x="388309" y="1327791"/>
            <a:ext cx="6311297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Gabe Pedroza 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Marines</a:t>
            </a: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Served from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1996-2002</a:t>
            </a:r>
            <a:endParaRPr lang="en-US" sz="4000" dirty="0">
              <a:solidFill>
                <a:schemeClr val="bg1"/>
              </a:solidFill>
              <a:latin typeface="72 Black" panose="020B0A04030603020204" pitchFamily="34" charset="0"/>
              <a:ea typeface="Times New Roman" panose="02020603050405020304" pitchFamily="18" charset="0"/>
              <a:cs typeface="72 Black" panose="020B0A04030603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endParaRPr lang="en-US" sz="4000" dirty="0">
              <a:solidFill>
                <a:schemeClr val="bg1"/>
              </a:solidFill>
              <a:effectLst/>
              <a:latin typeface="72 Black" panose="020B0A04030603020204" pitchFamily="34" charset="0"/>
              <a:ea typeface="Times New Roman" panose="02020603050405020304" pitchFamily="18" charset="0"/>
              <a:cs typeface="72 Black" panose="020B0A04030603020204" pitchFamily="34" charset="0"/>
            </a:endParaRPr>
          </a:p>
        </p:txBody>
      </p:sp>
      <p:pic>
        <p:nvPicPr>
          <p:cNvPr id="1026" name="E64B4A2F-55F0-4B29-8CB0-D0DA21606051" descr="FullSizeR.JPG">
            <a:extLst>
              <a:ext uri="{FF2B5EF4-FFF2-40B4-BE49-F238E27FC236}">
                <a16:creationId xmlns:a16="http://schemas.microsoft.com/office/drawing/2014/main" id="{356C82C1-6E60-1011-5FCB-E9622EF0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97" y="314864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819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93850C-0138-102B-FF61-DCE37AF3E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4" b="627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C40E5B-0920-03F0-335B-D764793E0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795" y="95692"/>
            <a:ext cx="1124564" cy="882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B7C98F-2E42-C891-21D4-1A8B78E14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930" y="2442652"/>
            <a:ext cx="3080038" cy="2968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95086-E6F7-3CBF-294C-050F62B23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533" y="1801318"/>
            <a:ext cx="5227266" cy="4197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158B98-06F8-4D40-E94C-BA323BC01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76324" y="1725816"/>
            <a:ext cx="5227266" cy="3829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4811D5-6683-3F56-4ABB-C6EC9F69B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441" y="-7663"/>
            <a:ext cx="3081914" cy="1733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F7AB7-A12D-6B42-5441-FE5360CC1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289" y="1510686"/>
            <a:ext cx="4248218" cy="12410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F653BF-E806-52F4-9B5A-68D42C42C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82925" y="-287222"/>
            <a:ext cx="437320" cy="4248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08027B-FBDF-24DF-5056-CB3B329C55D6}"/>
              </a:ext>
            </a:extLst>
          </p:cNvPr>
          <p:cNvSpPr txBox="1"/>
          <p:nvPr/>
        </p:nvSpPr>
        <p:spPr>
          <a:xfrm>
            <a:off x="2848023" y="1524319"/>
            <a:ext cx="7768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Honoring Toledo Edison Retirees who served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794EA7-5D99-C4FD-205F-DCFB50715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56" y="2946539"/>
            <a:ext cx="1919867" cy="25842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BA9B74-B6D8-4E6D-2AB3-05B6BFEF2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4042" y="2839250"/>
            <a:ext cx="2224902" cy="30287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C133B1-2E09-600F-7EFD-213198818E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2033" y="2863705"/>
            <a:ext cx="2092613" cy="2759256"/>
          </a:xfrm>
          <a:prstGeom prst="rect">
            <a:avLst/>
          </a:prstGeom>
        </p:spPr>
      </p:pic>
      <p:pic>
        <p:nvPicPr>
          <p:cNvPr id="27" name="294E68FB-614B-4ED8-BB29-6EC0A27F923D" descr="IMG_5825.JPG">
            <a:extLst>
              <a:ext uri="{FF2B5EF4-FFF2-40B4-BE49-F238E27FC236}">
                <a16:creationId xmlns:a16="http://schemas.microsoft.com/office/drawing/2014/main" id="{1501C4B9-8420-C27C-2795-CFCB0EFA9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499" y="2836238"/>
            <a:ext cx="2375172" cy="317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56427E-1C0B-921F-8C52-98D55308F051}"/>
              </a:ext>
            </a:extLst>
          </p:cNvPr>
          <p:cNvSpPr txBox="1"/>
          <p:nvPr/>
        </p:nvSpPr>
        <p:spPr>
          <a:xfrm>
            <a:off x="620319" y="5657671"/>
            <a:ext cx="173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Steven Kirian </a:t>
            </a:r>
          </a:p>
          <a:p>
            <a:r>
              <a:rPr lang="en-US" dirty="0">
                <a:solidFill>
                  <a:schemeClr val="bg1"/>
                </a:solidFill>
              </a:rPr>
              <a:t>US Air Force </a:t>
            </a:r>
          </a:p>
          <a:p>
            <a:r>
              <a:rPr lang="en-US" dirty="0">
                <a:solidFill>
                  <a:schemeClr val="bg1"/>
                </a:solidFill>
              </a:rPr>
              <a:t>1976-1980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0CFB5-377B-DBEC-6A6F-0056C58B7332}"/>
              </a:ext>
            </a:extLst>
          </p:cNvPr>
          <p:cNvSpPr txBox="1"/>
          <p:nvPr/>
        </p:nvSpPr>
        <p:spPr>
          <a:xfrm>
            <a:off x="3355114" y="5733075"/>
            <a:ext cx="1930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Peter John Seniuk </a:t>
            </a:r>
          </a:p>
          <a:p>
            <a:r>
              <a:rPr lang="en-US" dirty="0">
                <a:solidFill>
                  <a:schemeClr val="bg1"/>
                </a:solidFill>
              </a:rPr>
              <a:t>US Air Force </a:t>
            </a:r>
          </a:p>
          <a:p>
            <a:r>
              <a:rPr lang="en-US" dirty="0">
                <a:solidFill>
                  <a:schemeClr val="bg1"/>
                </a:solidFill>
              </a:rPr>
              <a:t>1970-1973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C53A2-BEC2-DF29-D8F7-DAE8976E00EF}"/>
              </a:ext>
            </a:extLst>
          </p:cNvPr>
          <p:cNvSpPr txBox="1"/>
          <p:nvPr/>
        </p:nvSpPr>
        <p:spPr>
          <a:xfrm>
            <a:off x="9910874" y="6042250"/>
            <a:ext cx="173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Thiesen</a:t>
            </a:r>
          </a:p>
          <a:p>
            <a:r>
              <a:rPr lang="en-US" dirty="0">
                <a:solidFill>
                  <a:schemeClr val="bg1"/>
                </a:solidFill>
              </a:rPr>
              <a:t>US Navy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C9BA7-D155-5749-9E0F-6AC1D27A380B}"/>
              </a:ext>
            </a:extLst>
          </p:cNvPr>
          <p:cNvSpPr txBox="1"/>
          <p:nvPr/>
        </p:nvSpPr>
        <p:spPr>
          <a:xfrm>
            <a:off x="6349087" y="5892443"/>
            <a:ext cx="214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Raymond Zychowicz  </a:t>
            </a:r>
          </a:p>
          <a:p>
            <a:r>
              <a:rPr lang="en-US" dirty="0">
                <a:solidFill>
                  <a:schemeClr val="bg1"/>
                </a:solidFill>
              </a:rPr>
              <a:t>US National Guard </a:t>
            </a:r>
          </a:p>
          <a:p>
            <a:r>
              <a:rPr lang="en-US" dirty="0">
                <a:solidFill>
                  <a:schemeClr val="bg1"/>
                </a:solidFill>
              </a:rPr>
              <a:t>1969--1975</a:t>
            </a:r>
          </a:p>
        </p:txBody>
      </p:sp>
    </p:spTree>
    <p:extLst>
      <p:ext uri="{BB962C8B-B14F-4D97-AF65-F5344CB8AC3E}">
        <p14:creationId xmlns:p14="http://schemas.microsoft.com/office/powerpoint/2010/main" val="2973555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93850C-0138-102B-FF61-DCE37AF3E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4" b="627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C40E5B-0920-03F0-335B-D764793E0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795" y="95692"/>
            <a:ext cx="1124564" cy="882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B7C98F-2E42-C891-21D4-1A8B78E14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930" y="2442652"/>
            <a:ext cx="3080038" cy="2968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95086-E6F7-3CBF-294C-050F62B23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533" y="1801318"/>
            <a:ext cx="5227266" cy="4197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158B98-06F8-4D40-E94C-BA323BC01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76324" y="1725816"/>
            <a:ext cx="5227266" cy="3829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4811D5-6683-3F56-4ABB-C6EC9F69B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441" y="-7663"/>
            <a:ext cx="3081914" cy="1733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F7AB7-A12D-6B42-5441-FE5360CC1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289" y="1510686"/>
            <a:ext cx="4248218" cy="12410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F653BF-E806-52F4-9B5A-68D42C42C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82925" y="-287222"/>
            <a:ext cx="437320" cy="4248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08027B-FBDF-24DF-5056-CB3B329C55D6}"/>
              </a:ext>
            </a:extLst>
          </p:cNvPr>
          <p:cNvSpPr txBox="1"/>
          <p:nvPr/>
        </p:nvSpPr>
        <p:spPr>
          <a:xfrm>
            <a:off x="2677538" y="1510686"/>
            <a:ext cx="72813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Honoring Toledo Edison Retirees who served </a:t>
            </a:r>
          </a:p>
        </p:txBody>
      </p:sp>
      <p:pic>
        <p:nvPicPr>
          <p:cNvPr id="24" name="B779DE4E-14F1-4EB7-B0B0-21AE42ED5655" descr="IMG_9442.JPG">
            <a:extLst>
              <a:ext uri="{FF2B5EF4-FFF2-40B4-BE49-F238E27FC236}">
                <a16:creationId xmlns:a16="http://schemas.microsoft.com/office/drawing/2014/main" id="{2D254D54-1D53-E557-2EE7-92DD2497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85" y="2759401"/>
            <a:ext cx="2242710" cy="296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56528FBB-6338-40C1-A568-74CD8C8501D0" descr="image000000.JPG">
            <a:extLst>
              <a:ext uri="{FF2B5EF4-FFF2-40B4-BE49-F238E27FC236}">
                <a16:creationId xmlns:a16="http://schemas.microsoft.com/office/drawing/2014/main" id="{AFE9814F-052A-8220-0FDC-A09C911BC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41" y="2887016"/>
            <a:ext cx="2560708" cy="253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4BE310-B7CD-AA6F-B780-E9C39045F1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8278" y="2591180"/>
            <a:ext cx="2952961" cy="3137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84D682-D81C-C1A3-D978-58EAF0E4F328}"/>
              </a:ext>
            </a:extLst>
          </p:cNvPr>
          <p:cNvSpPr txBox="1"/>
          <p:nvPr/>
        </p:nvSpPr>
        <p:spPr>
          <a:xfrm>
            <a:off x="1290950" y="5490744"/>
            <a:ext cx="173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Wilson  </a:t>
            </a:r>
          </a:p>
          <a:p>
            <a:r>
              <a:rPr lang="en-US" dirty="0">
                <a:solidFill>
                  <a:schemeClr val="bg1"/>
                </a:solidFill>
              </a:rPr>
              <a:t>US Air Force </a:t>
            </a:r>
          </a:p>
          <a:p>
            <a:r>
              <a:rPr lang="en-US" dirty="0">
                <a:solidFill>
                  <a:schemeClr val="bg1"/>
                </a:solidFill>
              </a:rPr>
              <a:t>1984-1989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66FBF0-8656-91B0-2434-3B88B180058B}"/>
              </a:ext>
            </a:extLst>
          </p:cNvPr>
          <p:cNvSpPr txBox="1"/>
          <p:nvPr/>
        </p:nvSpPr>
        <p:spPr>
          <a:xfrm>
            <a:off x="5449790" y="5808578"/>
            <a:ext cx="173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Bill O’Connor  </a:t>
            </a:r>
          </a:p>
          <a:p>
            <a:r>
              <a:rPr lang="en-US" dirty="0">
                <a:solidFill>
                  <a:schemeClr val="bg1"/>
                </a:solidFill>
              </a:rPr>
              <a:t>US Navy </a:t>
            </a:r>
          </a:p>
          <a:p>
            <a:r>
              <a:rPr lang="en-US" dirty="0">
                <a:solidFill>
                  <a:schemeClr val="bg1"/>
                </a:solidFill>
              </a:rPr>
              <a:t>1968--1974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182CC-2EAC-B38C-D2F2-A4383FD35904}"/>
              </a:ext>
            </a:extLst>
          </p:cNvPr>
          <p:cNvSpPr txBox="1"/>
          <p:nvPr/>
        </p:nvSpPr>
        <p:spPr>
          <a:xfrm>
            <a:off x="9639475" y="5729611"/>
            <a:ext cx="173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John Hammer  </a:t>
            </a:r>
          </a:p>
          <a:p>
            <a:r>
              <a:rPr lang="en-US" dirty="0">
                <a:solidFill>
                  <a:schemeClr val="bg1"/>
                </a:solidFill>
              </a:rPr>
              <a:t>US Army </a:t>
            </a:r>
          </a:p>
          <a:p>
            <a:r>
              <a:rPr lang="en-US" dirty="0">
                <a:solidFill>
                  <a:schemeClr val="bg1"/>
                </a:solidFill>
              </a:rPr>
              <a:t>1977-1980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17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4D8258-2F11-CCE6-BFC5-47A359806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7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44165B-B457-BA7C-4E6E-2C856A66D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100" y="4787378"/>
            <a:ext cx="3352972" cy="97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2628B5-9A2B-033D-5785-C769BD318FEB}"/>
              </a:ext>
            </a:extLst>
          </p:cNvPr>
          <p:cNvSpPr txBox="1"/>
          <p:nvPr/>
        </p:nvSpPr>
        <p:spPr>
          <a:xfrm>
            <a:off x="6910789" y="2789140"/>
            <a:ext cx="4155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Thank You Veterans </a:t>
            </a:r>
          </a:p>
        </p:txBody>
      </p:sp>
    </p:spTree>
    <p:extLst>
      <p:ext uri="{BB962C8B-B14F-4D97-AF65-F5344CB8AC3E}">
        <p14:creationId xmlns:p14="http://schemas.microsoft.com/office/powerpoint/2010/main" val="190190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3B6BE-08E1-4209-7213-F76BEAEEA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402383-F56F-BBB4-77D9-50D98FE76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062" y="387069"/>
            <a:ext cx="3249043" cy="6083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DE76EB-B782-7357-5EC9-DF425CC0341D}"/>
              </a:ext>
            </a:extLst>
          </p:cNvPr>
          <p:cNvSpPr txBox="1"/>
          <p:nvPr/>
        </p:nvSpPr>
        <p:spPr>
          <a:xfrm>
            <a:off x="4950216" y="1061834"/>
            <a:ext cx="73645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Garry Byers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A</a:t>
            </a: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ir Force 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Ohio Air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National Guard </a:t>
            </a:r>
          </a:p>
        </p:txBody>
      </p:sp>
    </p:spTree>
    <p:extLst>
      <p:ext uri="{BB962C8B-B14F-4D97-AF65-F5344CB8AC3E}">
        <p14:creationId xmlns:p14="http://schemas.microsoft.com/office/powerpoint/2010/main" val="1854601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4157B-E0FC-E3AC-6AAE-310E89786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00" b="5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074" name="01BE4033-39AC-4B74-B9C8-670AADE4D5D8" descr="IMG_0934.jpg">
            <a:extLst>
              <a:ext uri="{FF2B5EF4-FFF2-40B4-BE49-F238E27FC236}">
                <a16:creationId xmlns:a16="http://schemas.microsoft.com/office/drawing/2014/main" id="{95240F80-DFD8-2B43-B7BB-7843E8A7B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21" y="636950"/>
            <a:ext cx="4239984" cy="545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F63717-141B-FAF9-415C-81551D5DEB31}"/>
              </a:ext>
            </a:extLst>
          </p:cNvPr>
          <p:cNvSpPr txBox="1"/>
          <p:nvPr/>
        </p:nvSpPr>
        <p:spPr>
          <a:xfrm>
            <a:off x="-217787" y="1429968"/>
            <a:ext cx="60946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Kevin Mangette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Army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Served from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1998-2002</a:t>
            </a: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4050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3B6BE-08E1-4209-7213-F76BEAEEA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F59DCF-DA9A-1FD7-F72A-73BDA45D4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670" y="512841"/>
            <a:ext cx="4289485" cy="583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57B838-34E5-9438-446C-43EE230E8E39}"/>
              </a:ext>
            </a:extLst>
          </p:cNvPr>
          <p:cNvSpPr txBox="1"/>
          <p:nvPr/>
        </p:nvSpPr>
        <p:spPr>
          <a:xfrm>
            <a:off x="5079076" y="1368696"/>
            <a:ext cx="699819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Pete Dery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Air Force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Ohio Air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National Guard </a:t>
            </a:r>
          </a:p>
        </p:txBody>
      </p:sp>
    </p:spTree>
    <p:extLst>
      <p:ext uri="{BB962C8B-B14F-4D97-AF65-F5344CB8AC3E}">
        <p14:creationId xmlns:p14="http://schemas.microsoft.com/office/powerpoint/2010/main" val="268121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4157B-E0FC-E3AC-6AAE-310E89786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00" b="530"/>
          <a:stretch/>
        </p:blipFill>
        <p:spPr>
          <a:xfrm>
            <a:off x="-121900" y="-130798"/>
            <a:ext cx="12191980" cy="6856718"/>
          </a:xfrm>
          <a:prstGeom prst="rect">
            <a:avLst/>
          </a:prstGeom>
        </p:spPr>
      </p:pic>
      <p:pic>
        <p:nvPicPr>
          <p:cNvPr id="2" name="B016AEFF-7141-46E3-8DB3-05EC3CCD33FE" descr="IMG_5955.JPG">
            <a:extLst>
              <a:ext uri="{FF2B5EF4-FFF2-40B4-BE49-F238E27FC236}">
                <a16:creationId xmlns:a16="http://schemas.microsoft.com/office/drawing/2014/main" id="{E5957C63-970C-C54C-30B2-8A0200050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64" y="286855"/>
            <a:ext cx="4079269" cy="593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9AFF4A-4CBC-F146-1CDE-D194F285FD71}"/>
              </a:ext>
            </a:extLst>
          </p:cNvPr>
          <p:cNvSpPr txBox="1"/>
          <p:nvPr/>
        </p:nvSpPr>
        <p:spPr>
          <a:xfrm>
            <a:off x="-233793" y="1150780"/>
            <a:ext cx="60946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Steve Silveous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Air Force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Served from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1984-2008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  <a:endParaRPr lang="en-US" sz="2400" dirty="0">
              <a:solidFill>
                <a:schemeClr val="bg1"/>
              </a:solidFill>
              <a:effectLst/>
              <a:latin typeface="72 Black" panose="020B0A04030603020204" pitchFamily="34" charset="0"/>
              <a:ea typeface="Calibri" panose="020F0502020204030204" pitchFamily="34" charset="0"/>
              <a:cs typeface="72 Black" panose="020B0A040306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679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3B6BE-08E1-4209-7213-F76BEAEEA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6F88DA83-2C81-4010-92B8-648036C6BF39" descr="IMG_2742.jpg">
            <a:extLst>
              <a:ext uri="{FF2B5EF4-FFF2-40B4-BE49-F238E27FC236}">
                <a16:creationId xmlns:a16="http://schemas.microsoft.com/office/drawing/2014/main" id="{4ED6EC6D-5978-B7EF-B78E-DB0F8F39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720" y="657591"/>
            <a:ext cx="4272789" cy="56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B31B84-7A17-8FE7-D779-F57EF97446A3}"/>
              </a:ext>
            </a:extLst>
          </p:cNvPr>
          <p:cNvSpPr txBox="1"/>
          <p:nvPr/>
        </p:nvSpPr>
        <p:spPr>
          <a:xfrm>
            <a:off x="5375565" y="1507749"/>
            <a:ext cx="699573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John Wismer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Air Force 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Ohio Air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National  Guard</a:t>
            </a:r>
            <a:r>
              <a:rPr lang="en-US" sz="3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0991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4157B-E0FC-E3AC-6AAE-310E89786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00" b="53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EF1C4D95-809A-4DB5-A343-01919DF2B026">
            <a:extLst>
              <a:ext uri="{FF2B5EF4-FFF2-40B4-BE49-F238E27FC236}">
                <a16:creationId xmlns:a16="http://schemas.microsoft.com/office/drawing/2014/main" id="{EDC9C2EC-B919-7E10-CE79-1D0097679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72320"/>
            <a:ext cx="4038889" cy="5808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136C55-E1D5-6146-EC93-08E1B8E775E8}"/>
              </a:ext>
            </a:extLst>
          </p:cNvPr>
          <p:cNvSpPr txBox="1"/>
          <p:nvPr/>
        </p:nvSpPr>
        <p:spPr>
          <a:xfrm>
            <a:off x="156710" y="1791536"/>
            <a:ext cx="609467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Jennifer Straka 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Army 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Military Police</a:t>
            </a:r>
            <a:r>
              <a:rPr lang="en-US" sz="3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5270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3B6BE-08E1-4209-7213-F76BEAEEA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F6ED52D5-EC1E-4A6C-85DF-5C1769F79317" descr="IMG_6048.JPG">
            <a:extLst>
              <a:ext uri="{FF2B5EF4-FFF2-40B4-BE49-F238E27FC236}">
                <a16:creationId xmlns:a16="http://schemas.microsoft.com/office/drawing/2014/main" id="{04686AB0-36E7-832C-263A-100FFD5B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09" y="654722"/>
            <a:ext cx="3977891" cy="587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DD661-F632-2CAC-5396-50A61CC15B8F}"/>
              </a:ext>
            </a:extLst>
          </p:cNvPr>
          <p:cNvSpPr txBox="1"/>
          <p:nvPr/>
        </p:nvSpPr>
        <p:spPr>
          <a:xfrm>
            <a:off x="5625337" y="1516591"/>
            <a:ext cx="6094674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Dave Madigan</a:t>
            </a: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Air Force</a:t>
            </a: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Served from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1996-1999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endParaRPr lang="en-US" sz="2600" dirty="0">
              <a:solidFill>
                <a:schemeClr val="bg1"/>
              </a:solidFill>
              <a:effectLst/>
              <a:latin typeface="72 Black" panose="020B0A04030603020204" pitchFamily="34" charset="0"/>
              <a:ea typeface="Calibri" panose="020F0502020204030204" pitchFamily="34" charset="0"/>
              <a:cs typeface="72 Black" panose="020B0A040306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48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4157B-E0FC-E3AC-6AAE-310E89786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00" b="530"/>
          <a:stretch/>
        </p:blipFill>
        <p:spPr>
          <a:xfrm>
            <a:off x="-121900" y="-130798"/>
            <a:ext cx="12191980" cy="685671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2E605C94-7464-CE3B-4BB3-CCF23934A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551" y="785114"/>
            <a:ext cx="4146869" cy="546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CBD285-FEB0-4E1C-C8AD-C3B13ECCA444}"/>
              </a:ext>
            </a:extLst>
          </p:cNvPr>
          <p:cNvSpPr txBox="1"/>
          <p:nvPr/>
        </p:nvSpPr>
        <p:spPr>
          <a:xfrm>
            <a:off x="170630" y="1432929"/>
            <a:ext cx="60946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5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Che Brindle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US Army</a:t>
            </a: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Served from </a:t>
            </a:r>
          </a:p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2000-2004</a:t>
            </a:r>
          </a:p>
        </p:txBody>
      </p:sp>
    </p:spTree>
    <p:extLst>
      <p:ext uri="{BB962C8B-B14F-4D97-AF65-F5344CB8AC3E}">
        <p14:creationId xmlns:p14="http://schemas.microsoft.com/office/powerpoint/2010/main" val="4050831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AC78E08A7E2A499644D80D023DEBC9" ma:contentTypeVersion="15" ma:contentTypeDescription="Create a new document." ma:contentTypeScope="" ma:versionID="d6467a0fc392112f21876c488a549c17">
  <xsd:schema xmlns:xsd="http://www.w3.org/2001/XMLSchema" xmlns:xs="http://www.w3.org/2001/XMLSchema" xmlns:p="http://schemas.microsoft.com/office/2006/metadata/properties" xmlns:ns2="4fc2a393-2a06-4efa-a207-4be1040367b6" xmlns:ns3="56c0ad0e-22b0-48e9-a9f4-c4836e156ac0" xmlns:ns4="9e81afc9-57c5-477a-92bb-50b210bf1f6b" targetNamespace="http://schemas.microsoft.com/office/2006/metadata/properties" ma:root="true" ma:fieldsID="4de158b819d7997ed8e492ffdf51b325" ns2:_="" ns3:_="" ns4:_="">
    <xsd:import namespace="4fc2a393-2a06-4efa-a207-4be1040367b6"/>
    <xsd:import namespace="56c0ad0e-22b0-48e9-a9f4-c4836e156ac0"/>
    <xsd:import namespace="9e81afc9-57c5-477a-92bb-50b210bf1f6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4:TaxCatchAll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2a393-2a06-4efa-a207-4be1040367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c0ad0e-22b0-48e9-a9f4-c4836e156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cb5b824-1d4f-46a6-8b92-e71fb983b1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1afc9-57c5-477a-92bb-50b210bf1f6b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cb86525-29fb-41b4-83d4-fcbbcaf752c6}" ma:internalName="TaxCatchAll" ma:showField="CatchAllData" ma:web="4fc2a393-2a06-4efa-a207-4be1040367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81afc9-57c5-477a-92bb-50b210bf1f6b" xsi:nil="true"/>
    <lcf76f155ced4ddcb4097134ff3c332f xmlns="56c0ad0e-22b0-48e9-a9f4-c4836e156ac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65BA97-27C2-4522-AF28-63415D159264}"/>
</file>

<file path=customXml/itemProps2.xml><?xml version="1.0" encoding="utf-8"?>
<ds:datastoreItem xmlns:ds="http://schemas.openxmlformats.org/officeDocument/2006/customXml" ds:itemID="{DE968EED-1B67-42A7-89A6-966FF3ABE525}"/>
</file>

<file path=customXml/itemProps3.xml><?xml version="1.0" encoding="utf-8"?>
<ds:datastoreItem xmlns:ds="http://schemas.openxmlformats.org/officeDocument/2006/customXml" ds:itemID="{7B4934B4-8D9C-4BEF-AB73-EC4AB3181060}"/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170</Words>
  <Application>Microsoft Office PowerPoint</Application>
  <PresentationFormat>Widescreen</PresentationFormat>
  <Paragraphs>80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72 Black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FirstEnergy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Myers, Medilee T.</dc:creator>
  <cp:lastModifiedBy>Dangelo, Ray</cp:lastModifiedBy>
  <cp:revision>2</cp:revision>
  <dcterms:created xsi:type="dcterms:W3CDTF">2022-10-31T15:40:54Z</dcterms:created>
  <dcterms:modified xsi:type="dcterms:W3CDTF">2022-11-30T16:09:38Z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0x0101005BAC78E08A7E2A499644D80D023DEBC9</vt:lpwstr>
  </property>
</Properties>
</file>